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CC33"/>
    <a:srgbClr val="336600"/>
    <a:srgbClr val="669900"/>
    <a:srgbClr val="000066"/>
    <a:srgbClr val="9933FF"/>
    <a:srgbClr val="9966FF"/>
    <a:srgbClr val="245794"/>
    <a:srgbClr val="1E497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7" autoAdjust="0"/>
    <p:restoredTop sz="97483" autoAdjust="0"/>
  </p:normalViewPr>
  <p:slideViewPr>
    <p:cSldViewPr>
      <p:cViewPr varScale="1">
        <p:scale>
          <a:sx n="95" d="100"/>
          <a:sy n="95" d="100"/>
        </p:scale>
        <p:origin x="315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136" cy="493868"/>
          </a:xfrm>
          <a:prstGeom prst="rect">
            <a:avLst/>
          </a:prstGeom>
        </p:spPr>
        <p:txBody>
          <a:bodyPr vert="horz" lIns="91228" tIns="45615" rIns="91228" bIns="4561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4" y="0"/>
            <a:ext cx="2918136" cy="493868"/>
          </a:xfrm>
          <a:prstGeom prst="rect">
            <a:avLst/>
          </a:prstGeom>
        </p:spPr>
        <p:txBody>
          <a:bodyPr vert="horz" lIns="91228" tIns="45615" rIns="91228" bIns="45615" rtlCol="0"/>
          <a:lstStyle>
            <a:lvl1pPr algn="r">
              <a:defRPr sz="1200"/>
            </a:lvl1pPr>
          </a:lstStyle>
          <a:p>
            <a:fld id="{9693CA40-96E9-4EAC-AD3A-0A03DD5A5410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8" tIns="45615" rIns="91228" bIns="4561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417" y="4686258"/>
            <a:ext cx="5388931" cy="4440077"/>
          </a:xfrm>
          <a:prstGeom prst="rect">
            <a:avLst/>
          </a:prstGeom>
        </p:spPr>
        <p:txBody>
          <a:bodyPr vert="horz" lIns="91228" tIns="45615" rIns="91228" bIns="456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0907"/>
            <a:ext cx="2918136" cy="493867"/>
          </a:xfrm>
          <a:prstGeom prst="rect">
            <a:avLst/>
          </a:prstGeom>
        </p:spPr>
        <p:txBody>
          <a:bodyPr vert="horz" lIns="91228" tIns="45615" rIns="91228" bIns="4561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4" y="9370907"/>
            <a:ext cx="2918136" cy="493867"/>
          </a:xfrm>
          <a:prstGeom prst="rect">
            <a:avLst/>
          </a:prstGeom>
        </p:spPr>
        <p:txBody>
          <a:bodyPr vert="horz" lIns="91228" tIns="45615" rIns="91228" bIns="45615" rtlCol="0" anchor="b"/>
          <a:lstStyle>
            <a:lvl1pPr algn="r">
              <a:defRPr sz="1200"/>
            </a:lvl1pPr>
          </a:lstStyle>
          <a:p>
            <a:fld id="{3803A081-BB57-4E59-99C9-380734B517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43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3A081-BB57-4E59-99C9-380734B517D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20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73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698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348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742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942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043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116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93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701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28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88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7D6D4-4B9F-4563-B4B6-71128EFC7C2B}" type="datetimeFigureOut">
              <a:rPr lang="de-CH" smtClean="0"/>
              <a:t>25.03.2024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E07A-BA3F-49EB-8B20-C2C809AC17C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63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985" y="251520"/>
            <a:ext cx="6696000" cy="684000"/>
          </a:xfrm>
          <a:solidFill>
            <a:srgbClr val="FFCC00">
              <a:alpha val="74118"/>
            </a:srgbClr>
          </a:solidFill>
        </p:spPr>
        <p:txBody>
          <a:bodyPr>
            <a:noAutofit/>
          </a:bodyPr>
          <a:lstStyle/>
          <a:p>
            <a:r>
              <a:rPr lang="de-CH" sz="4600" b="1" cap="small" dirty="0">
                <a:solidFill>
                  <a:sysClr val="windowText" lastClr="000000"/>
                </a:solidFill>
                <a:latin typeface="LD Alena" pitchFamily="50" charset="0"/>
              </a:rPr>
              <a:t>April 2024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951904"/>
              </p:ext>
            </p:extLst>
          </p:nvPr>
        </p:nvGraphicFramePr>
        <p:xfrm>
          <a:off x="260648" y="1187622"/>
          <a:ext cx="6518337" cy="538111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8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2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241">
                <a:tc>
                  <a:txBody>
                    <a:bodyPr/>
                    <a:lstStyle/>
                    <a:p>
                      <a:r>
                        <a:rPr lang="de-CH" sz="1800" dirty="0">
                          <a:solidFill>
                            <a:sysClr val="windowText" lastClr="000000"/>
                          </a:solidFill>
                          <a:latin typeface="LD Alena" pitchFamily="50" charset="0"/>
                        </a:rPr>
                        <a:t>Tag </a:t>
                      </a:r>
                    </a:p>
                  </a:txBody>
                  <a:tcPr marL="90000" marR="90000" marT="18000" marB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>
                        <a:alpha val="8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>
                          <a:solidFill>
                            <a:sysClr val="windowText" lastClr="000000"/>
                          </a:solidFill>
                          <a:latin typeface="LD Alena" pitchFamily="50" charset="0"/>
                        </a:rPr>
                        <a:t>Zeit</a:t>
                      </a:r>
                    </a:p>
                  </a:txBody>
                  <a:tcPr marL="90000" marR="90000" marT="180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>
                        <a:alpha val="8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4000" lvl="0"/>
                      <a:r>
                        <a:rPr lang="de-CH" sz="1800" dirty="0">
                          <a:solidFill>
                            <a:sysClr val="windowText" lastClr="000000"/>
                          </a:solidFill>
                          <a:latin typeface="LD Alena" pitchFamily="50" charset="0"/>
                        </a:rPr>
                        <a:t>Aktivität</a:t>
                      </a:r>
                    </a:p>
                  </a:txBody>
                  <a:tcPr marL="90000" marR="90000" marT="180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>
                        <a:alpha val="8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Freitag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5. April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09.45 Uhr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15.45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Seniorenchörli</a:t>
                      </a: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               </a:t>
                      </a:r>
                      <a:endParaRPr lang="de-CH" sz="1100" kern="1200" cap="none" baseline="0" dirty="0">
                        <a:solidFill>
                          <a:schemeClr val="tx1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kath. Gottesdienst             </a:t>
                      </a:r>
                      <a:endParaRPr lang="de-CH" sz="1100" kern="1200" cap="none" baseline="0" dirty="0">
                        <a:solidFill>
                          <a:schemeClr val="tx1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518834"/>
                  </a:ext>
                </a:extLst>
              </a:tr>
              <a:tr h="4792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Sonntag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7. April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10.30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0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Konzert </a:t>
                      </a:r>
                      <a:r>
                        <a:rPr lang="de-CH" sz="150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Jodlerklub</a:t>
                      </a:r>
                      <a:r>
                        <a:rPr lang="de-CH" sz="150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500" kern="1200" cap="none" baseline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Bergfinkli</a:t>
                      </a:r>
                      <a:endParaRPr lang="de-CH" sz="1050" kern="1200" cap="none" baseline="0" dirty="0">
                        <a:solidFill>
                          <a:srgbClr val="FF0000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206567"/>
                  </a:ext>
                </a:extLst>
              </a:tr>
              <a:tr h="524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Mittwoch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10. April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14.30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Spielnachmittag     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408508"/>
                  </a:ext>
                </a:extLst>
              </a:tr>
              <a:tr h="50597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Freitag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12. April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15.45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ref</a:t>
                      </a: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. Gottesdienst        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3541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Mittwoch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17. April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14.30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Filmvorführung                    </a:t>
                      </a:r>
                      <a:endParaRPr lang="de-CH" sz="1050" kern="1200" cap="non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67330"/>
                  </a:ext>
                </a:extLst>
              </a:tr>
              <a:tr h="6998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Dienstag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23. April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14.00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Lädele</a:t>
                      </a: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 im Stütlihus </a:t>
                      </a:r>
                      <a:b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</a:b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mit </a:t>
                      </a:r>
                      <a:r>
                        <a:rPr lang="de-CH" sz="165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Seniovita</a:t>
                      </a: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                       </a:t>
                      </a:r>
                      <a:endParaRPr lang="de-CH" sz="1100" kern="1200" cap="none" baseline="0" dirty="0">
                        <a:solidFill>
                          <a:schemeClr val="tx1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96178"/>
                  </a:ext>
                </a:extLst>
              </a:tr>
              <a:tr h="5079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Donnerstag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25. April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18.15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Leseabend                             </a:t>
                      </a:r>
                      <a:endParaRPr lang="de-CH" sz="1050" kern="1200" cap="none" baseline="0" dirty="0">
                        <a:solidFill>
                          <a:schemeClr val="tx1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99638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0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Freitag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</a:pPr>
                      <a:r>
                        <a:rPr lang="de-CH" sz="1650" b="1" kern="1200" cap="small" baseline="0" dirty="0">
                          <a:solidFill>
                            <a:schemeClr val="dk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26. April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09.45 Uhr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b="0" kern="120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15.45 Uhr</a:t>
                      </a:r>
                    </a:p>
                  </a:txBody>
                  <a:tcPr marL="72000" marR="72000" marT="46800" marB="468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Seniorenchörli</a:t>
                      </a: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               </a:t>
                      </a:r>
                      <a:endParaRPr lang="de-CH" sz="1100" kern="1200" cap="none" baseline="0" dirty="0">
                        <a:solidFill>
                          <a:schemeClr val="tx1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50" kern="1200" cap="none" baseline="0" dirty="0" err="1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ref</a:t>
                      </a:r>
                      <a:r>
                        <a:rPr lang="de-CH" sz="1650" kern="1200" cap="none" baseline="0" dirty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de-CH" sz="1650" kern="1200" cap="none" baseline="0">
                          <a:solidFill>
                            <a:schemeClr val="tx1"/>
                          </a:solidFill>
                          <a:latin typeface="LD Alena" pitchFamily="50" charset="0"/>
                          <a:ea typeface="+mn-ea"/>
                          <a:cs typeface="+mn-cs"/>
                        </a:rPr>
                        <a:t>Gottesdienst                 </a:t>
                      </a:r>
                      <a:endParaRPr lang="de-CH" sz="1100" kern="1200" cap="none" baseline="0" dirty="0">
                        <a:solidFill>
                          <a:schemeClr val="tx1"/>
                        </a:solidFill>
                        <a:latin typeface="LD Alena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67908"/>
                  </a:ext>
                </a:extLst>
              </a:tr>
            </a:tbl>
          </a:graphicData>
        </a:graphic>
      </p:graphicFrame>
      <p:pic>
        <p:nvPicPr>
          <p:cNvPr id="5" name="Picture 2" descr="Bildergebnis für april">
            <a:extLst>
              <a:ext uri="{FF2B5EF4-FFF2-40B4-BE49-F238E27FC236}">
                <a16:creationId xmlns:a16="http://schemas.microsoft.com/office/drawing/2014/main" id="{16967C74-8556-454A-AC46-62FA31455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21" y="7164288"/>
            <a:ext cx="1700283" cy="113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ildergebnis für april">
            <a:extLst>
              <a:ext uri="{FF2B5EF4-FFF2-40B4-BE49-F238E27FC236}">
                <a16:creationId xmlns:a16="http://schemas.microsoft.com/office/drawing/2014/main" id="{6DFC14A8-B6BE-457F-AF02-EB45CD13A9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4" r="50000"/>
          <a:stretch/>
        </p:blipFill>
        <p:spPr bwMode="auto">
          <a:xfrm>
            <a:off x="4166725" y="7398537"/>
            <a:ext cx="1152128" cy="111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0071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Bildschirmpräsentation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LD Alena</vt:lpstr>
      <vt:lpstr>Larissa</vt:lpstr>
      <vt:lpstr>April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Stuetli21</dc:creator>
  <cp:lastModifiedBy>Gucha Alice GRABS</cp:lastModifiedBy>
  <cp:revision>1270</cp:revision>
  <cp:lastPrinted>2024-03-25T06:37:23Z</cp:lastPrinted>
  <dcterms:created xsi:type="dcterms:W3CDTF">2016-11-28T07:51:14Z</dcterms:created>
  <dcterms:modified xsi:type="dcterms:W3CDTF">2024-03-25T06:37:25Z</dcterms:modified>
</cp:coreProperties>
</file>